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2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41530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700054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«Лови ошибку!»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193184" y="5064534"/>
            <a:ext cx="7087211" cy="480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err="1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Ленинг</a:t>
            </a:r>
            <a:r>
              <a:rPr lang="ru-RU" sz="1800" b="1" i="1" dirty="0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 Лидия Александровна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Учиткль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начальных классов, МАОУ «Лицей №19» </a:t>
            </a:r>
            <a:r>
              <a:rPr lang="ru-RU" sz="1800" b="1" i="1" u="none" strike="noStrike" cap="none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г.о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 Королёв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Цель: закреплять правильные правила и нормы русского языка, письма и грамматики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Задачи: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+mj-lt"/>
              <a:buAutoNum type="arabicPeriod"/>
            </a:pPr>
            <a:r>
              <a:rPr lang="ru-RU" dirty="0"/>
              <a:t>Научить учеников внимания к деталям в тексте;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+mj-lt"/>
              <a:buAutoNum type="arabicPeriod"/>
            </a:pPr>
            <a:r>
              <a:rPr lang="ru-RU" dirty="0"/>
              <a:t>Развивать навыки анализа ошибок и их объяснения;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+mj-lt"/>
              <a:buAutoNum type="arabicPeriod"/>
            </a:pPr>
            <a:r>
              <a:rPr lang="ru-RU" dirty="0"/>
              <a:t>Систематизировать знания правил языка через активное применение;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+mj-lt"/>
              <a:buAutoNum type="arabicPeriod"/>
            </a:pPr>
            <a:r>
              <a:rPr lang="ru-RU" dirty="0"/>
              <a:t>Формировать положительную мотивацию к самостоятельной проверке и исправлению ошибок.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680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Метод «Лови ошибку» — это активный обучающий прием, направленный на развитие у учащихся навыков самостоятельного выявления и исправления ошибок в тексте. Он предполагает предоставление ученикам текста со специально допущенными в нем ошибками, которые необходимо найти и объяснить. 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Основная идея метода — учить учащихся не только запоминать правила, но и уметь их находить и исправлять в конкретных ситуациях. Это создает условия для развития мышления, самостоятельности и критического отношения к своему и чужому тексту.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/>
          </p:nvPr>
        </p:nvSpPr>
        <p:spPr>
          <a:xfrm>
            <a:off x="2149433" y="-157389"/>
            <a:ext cx="910936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id="{F22D9DE9-6E4B-4F19-90E2-47E9F2854D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0639" y="1330036"/>
            <a:ext cx="10843161" cy="4846927"/>
          </a:xfrm>
        </p:spPr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ru-RU" dirty="0"/>
              <a:t>Тема: имя существительное</a:t>
            </a:r>
          </a:p>
          <a:p>
            <a:pPr marL="114300" indent="0">
              <a:buNone/>
            </a:pPr>
            <a:r>
              <a:rPr lang="ru-RU" dirty="0"/>
              <a:t>Класс: 3</a:t>
            </a:r>
          </a:p>
          <a:p>
            <a:pPr marL="114300" indent="0">
              <a:buNone/>
            </a:pPr>
            <a:r>
              <a:rPr lang="ru-RU" dirty="0"/>
              <a:t>Предмет: русский язык</a:t>
            </a:r>
          </a:p>
          <a:p>
            <a:pPr marL="114300" indent="0">
              <a:buNone/>
            </a:pPr>
            <a:r>
              <a:rPr lang="ru-RU" dirty="0"/>
              <a:t>Этап урока: закрепление и проверка знаний</a:t>
            </a:r>
          </a:p>
          <a:p>
            <a:pPr marL="114300" indent="0">
              <a:buNone/>
            </a:pPr>
            <a:r>
              <a:rPr lang="ru-RU" dirty="0"/>
              <a:t>Возможные варианты применения:</a:t>
            </a:r>
          </a:p>
          <a:p>
            <a:pPr marL="628650" indent="-514350">
              <a:buFont typeface="+mj-lt"/>
              <a:buAutoNum type="arabicPeriod"/>
            </a:pPr>
            <a:r>
              <a:rPr lang="ru-RU" dirty="0"/>
              <a:t>На этапе повторения правил орфографии и пунктуации;</a:t>
            </a:r>
          </a:p>
          <a:p>
            <a:pPr marL="628650" indent="-514350">
              <a:buFont typeface="+mj-lt"/>
              <a:buAutoNum type="arabicPeriod"/>
            </a:pPr>
            <a:r>
              <a:rPr lang="ru-RU" dirty="0"/>
              <a:t>При подготовке к самостоятельной работе или проверочной работе;</a:t>
            </a:r>
          </a:p>
          <a:p>
            <a:pPr marL="628650" indent="-514350">
              <a:buFont typeface="+mj-lt"/>
              <a:buAutoNum type="arabicPeriod"/>
            </a:pPr>
            <a:r>
              <a:rPr lang="ru-RU" dirty="0"/>
              <a:t>В качестве домашнего задания или на уроке для развития критического мышления;</a:t>
            </a:r>
          </a:p>
          <a:p>
            <a:pPr marL="628650" indent="-514350">
              <a:buFont typeface="+mj-lt"/>
              <a:buAutoNum type="arabicPeriod"/>
            </a:pPr>
            <a:r>
              <a:rPr lang="ru-RU" dirty="0"/>
              <a:t>В групповой работе для формирования командного взаимодействия и умения выявлять ошибки вместе.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37506" y="868670"/>
            <a:ext cx="4534519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37506" y="2363189"/>
            <a:ext cx="4773881" cy="3051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Учитель объясняет ученикам, что их задача — внимательно прочитать текст и найти в нем допущенные ошибки. Затем каждый должен объяснить, почему это считается ошибкой и как правильно писать.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E15E9E-ACC6-4C5C-B673-196E42685F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975367" y="287015"/>
            <a:ext cx="5019070" cy="66894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37506" y="868670"/>
            <a:ext cx="4534519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37506" y="2417596"/>
            <a:ext cx="4773881" cy="2285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/>
              <a:t>Каждый получает заготовленный текст с ошибками. В течение 10 ищут и отмечают ошибки.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4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B20E4E1-1A57-4DA3-BFC3-C62DA926F8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552" y="665596"/>
            <a:ext cx="3898113" cy="519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50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37506" y="868670"/>
            <a:ext cx="4534519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37506" y="2049461"/>
            <a:ext cx="4773881" cy="4090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400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i="1" dirty="0"/>
              <a:t>В конце урока ученики делятся своими впечатлениями, что нового узнали и чему научились при выполнении этого задания.</a:t>
            </a:r>
            <a:endParaRPr sz="2400" i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AEE9762-0002-42FB-AE17-B035268D8F21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2508" r="2508"/>
          <a:stretch>
            <a:fillRect/>
          </a:stretch>
        </p:blipFill>
        <p:spPr>
          <a:xfrm>
            <a:off x="5011387" y="1154276"/>
            <a:ext cx="6172200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46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3BF558-A244-4A56-815B-DE26BD313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067" y="163245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Вывод</a:t>
            </a:r>
          </a:p>
        </p:txBody>
      </p:sp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565067" y="1488808"/>
            <a:ext cx="11080667" cy="4573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Использование метода «Лови ошибку» в учебной деятельности стимулирует развитию у учеников внимательности, навыков анализа текста и самостоятельной проверки. Он способствует более глубокому закреплению изученных правил русского языка, формирует ответственность за качество своей работы и стимулирует активное участие в учебном процессе.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Данный метод показывает свою эффективность при обучении младших школьников, поскольку делает уроки интересными и </a:t>
            </a:r>
            <a:r>
              <a:rPr lang="ru-RU" dirty="0" err="1"/>
              <a:t>практикоориентированными</a:t>
            </a:r>
            <a:r>
              <a:rPr lang="ru-RU" dirty="0"/>
              <a:t>. Регулярное применение этого приема помогает повысить уровень грамотности, развивать критическое мышление и самостоятельность учеников в работе с текстами.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406</Words>
  <Application>Microsoft Office PowerPoint</Application>
  <PresentationFormat>Широкоэкранный</PresentationFormat>
  <Paragraphs>42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</vt:lpstr>
      <vt:lpstr>Применение приема на уроке</vt:lpstr>
      <vt:lpstr>Применение приема на уроке</vt:lpstr>
      <vt:lpstr>Применение приема на уроке</vt:lpstr>
      <vt:lpstr>Вывод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Дмитрий Светиков</cp:lastModifiedBy>
  <cp:revision>2</cp:revision>
  <dcterms:created xsi:type="dcterms:W3CDTF">2024-01-14T08:39:34Z</dcterms:created>
  <dcterms:modified xsi:type="dcterms:W3CDTF">2026-03-24T14:06:55Z</dcterms:modified>
</cp:coreProperties>
</file>